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396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906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614319" y="0"/>
            <a:ext cx="3291681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64819" y="3337560"/>
            <a:ext cx="7020052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69138" y="1544812"/>
            <a:ext cx="7020052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681B6-DE90-4B01-9F94-654105D1A09C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1F96-9500-4B02-BBA5-3DD4E8E0367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681B6-DE90-4B01-9F94-654105D1A09C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1F96-9500-4B02-BBA5-3DD4E8E036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906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614319" y="0"/>
            <a:ext cx="3291681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3583838"/>
            <a:ext cx="718185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950" y="2485800"/>
            <a:ext cx="718185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681B6-DE90-4B01-9F94-654105D1A09C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1F96-9500-4B02-BBA5-3DD4E8E0367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0899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39624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600201"/>
            <a:ext cx="39624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681B6-DE90-4B01-9F94-654105D1A09C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1F96-9500-4B02-BBA5-3DD4E8E036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89154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5486400"/>
            <a:ext cx="4376870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2111" y="5486400"/>
            <a:ext cx="4378590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95300" y="1516912"/>
            <a:ext cx="4376870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1516912"/>
            <a:ext cx="4378590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681B6-DE90-4B01-9F94-654105D1A09C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1F96-9500-4B02-BBA5-3DD4E8E036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320"/>
            <a:ext cx="8093202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681B6-DE90-4B01-9F94-654105D1A09C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7A1F96-9500-4B02-BBA5-3DD4E8E0367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681B6-DE90-4B01-9F94-654105D1A09C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1F96-9500-4B02-BBA5-3DD4E8E036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185528"/>
            <a:ext cx="34671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5300" y="214424"/>
            <a:ext cx="29718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95300" y="1981200"/>
            <a:ext cx="767715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681B6-DE90-4B01-9F94-654105D1A09C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836152" y="6422065"/>
            <a:ext cx="825500" cy="365125"/>
          </a:xfrm>
        </p:spPr>
        <p:txBody>
          <a:bodyPr/>
          <a:lstStyle/>
          <a:p>
            <a:fld id="{A57A1F96-9500-4B02-BBA5-3DD4E8E036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9793" y="1705709"/>
            <a:ext cx="3308357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54430" y="1019907"/>
            <a:ext cx="44577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9795" y="2998765"/>
            <a:ext cx="3308355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422065"/>
            <a:ext cx="2311400" cy="365125"/>
          </a:xfrm>
        </p:spPr>
        <p:txBody>
          <a:bodyPr/>
          <a:lstStyle/>
          <a:p>
            <a:fld id="{4C9681B6-DE90-4B01-9F94-654105D1A09C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1F96-9500-4B02-BBA5-3DD4E8E036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681B6-DE90-4B01-9F94-654105D1A09C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1F96-9500-4B02-BBA5-3DD4E8E036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681B6-DE90-4B01-9F94-654105D1A09C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1F96-9500-4B02-BBA5-3DD4E8E036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906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924800" y="0"/>
            <a:ext cx="19812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95300" y="274638"/>
            <a:ext cx="80899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0899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95300" y="6422065"/>
            <a:ext cx="23114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C9681B6-DE90-4B01-9F94-654105D1A09C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384550" y="6422065"/>
            <a:ext cx="31369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832850" y="6422065"/>
            <a:ext cx="8255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57A1F96-9500-4B02-BBA5-3DD4E8E0367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Desktop\Dr. Charanjeet\guru gobind singh j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381000"/>
            <a:ext cx="4267200" cy="5933151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28600" y="884880"/>
            <a:ext cx="52578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ftPk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lang="en-US" sz="2600" dirty="0">
                <a:latin typeface="Arial" pitchFamily="34" charset="0"/>
                <a:ea typeface="Times New Roman" pitchFamily="18" charset="0"/>
              </a:rPr>
              <a:t>	</a:t>
            </a:r>
            <a:r>
              <a:rPr kumimoji="0" lang="en-US" sz="26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uzvh</a:t>
            </a:r>
            <a:r>
              <a:rPr kumimoji="0" lang="en-US" sz="2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26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tko</a:t>
            </a:r>
            <a:r>
              <a:rPr kumimoji="0" lang="en-US" sz="2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gkmeqw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n?wH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J/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Gkr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d{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ik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gq;s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[s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eosk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vkH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uoBihs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e"o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n?;';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hJ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/N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gqq'c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?;o</a:t>
            </a:r>
            <a:r>
              <a:rPr lang="en-US" sz="2600" dirty="0">
                <a:latin typeface="Arial" pitchFamily="34" charset="0"/>
                <a:ea typeface="Times New Roman" pitchFamily="18" charset="0"/>
              </a:rPr>
              <a:t> </a:t>
            </a:r>
            <a:endParaRPr lang="en-US" sz="2600" dirty="0" smtClean="0">
              <a:latin typeface="Arial" pitchFamily="34" charset="0"/>
              <a:ea typeface="Times New Roman" pitchFamily="18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gzikph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ftGkr</a:t>
            </a:r>
            <a:r>
              <a:rPr lang="en-US" sz="2600" b="1" dirty="0">
                <a:latin typeface="Asees" pitchFamily="2" charset="0"/>
                <a:ea typeface="Times New Roman" pitchFamily="18" charset="0"/>
              </a:rPr>
              <a:t>	</a:t>
            </a:r>
            <a:endParaRPr lang="en-US" sz="2600" b="1" dirty="0" smtClean="0">
              <a:latin typeface="Asees" pitchFamily="2" charset="0"/>
              <a:ea typeface="Times New Roman" pitchFamily="18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;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oekoh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ekbi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o'gV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609600" y="4016484"/>
            <a:ext cx="8763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uzvh</a:t>
            </a: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2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tko</a:t>
            </a: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2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BkfJek</a:t>
            </a: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</a:t>
            </a:r>
            <a:r>
              <a:rPr kumimoji="0" lang="en-US" sz="2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fusoD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uzvh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r[o{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r'fpzd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f;zx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fbyh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fwEjkf;e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jtkfbnK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Gog{o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fJZe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wjkB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ouBk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d'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gqeko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gkso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ns/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d?As.d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tfsnK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gqsh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fBXsk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uzvh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d[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ork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eodh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s/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d?AsK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gqsh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fBXsk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wfjyk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;[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o,X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b'uB,uz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[v, w[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zv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oesphi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s/ ;[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;[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Picture 4" descr="C:\Documents and Settings\Administrator\Desktop\Dr. Charanjeet\chandi di vaar n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304800"/>
            <a:ext cx="3657600" cy="363085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81000" y="533400"/>
            <a:ext cx="4343400" cy="5443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1	d/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endParaRPr kumimoji="0" lang="en-US" sz="2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d/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BkfJek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fJzdo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B{z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BkfJe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BJhA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wzfBnk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iKdk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feT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Afe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T[j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d?Ask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s'A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d'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yk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e/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BZ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iKdk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s/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fco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ork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g?Adk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uzvh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(d[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ork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)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d?Ask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s'A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vodh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BjhA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pbfe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jZ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jZ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e/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bVdh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s/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fiZs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gqkgs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" name="Picture 5" descr="C:\Documents and Settings\Administrator\Desktop\Dr. Charanjeet\chandi di vaar n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1447800"/>
            <a:ext cx="4375389" cy="43434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609600" y="484236"/>
            <a:ext cx="4419600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2	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fJZebh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d[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ork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jh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bVkJh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ftykJh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fdzdh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bVkJh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fJZebh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uzvh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fdykJh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fdzdh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pkeh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tfsnK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T[u/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fByVtK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o{g ;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kv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;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kjwd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g/P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j[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zdk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2" descr="C:\Documents and Settings\Administrator\Desktop\Dr. Charanjeet\chandi ji va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1617408"/>
            <a:ext cx="4340804" cy="350520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533400" y="405588"/>
            <a:ext cx="8839200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3	d[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ork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ewI'o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BjhA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endParaRPr kumimoji="0" lang="en-US" sz="2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d[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ork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fJzdo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tor/ d/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tfsnK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tKr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ewI'o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BjhA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T[j :[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ZX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;[D e/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xpokT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Adh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BjhA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;r' :[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ZX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T[; d/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kjwD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fJZe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y/v 	j?.fit/AL^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d[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ork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p?D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Dzdh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jZ;h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jVjVkfJ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T[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Phj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wzrkfJnk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okey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GZyDk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4	d[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ork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pjkd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[oh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Bkb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ehs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ekoBkw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B{z r[o{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ih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fJzM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fpnkB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eod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jB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uzvh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okef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ykDh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d?As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B{z..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e'go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u[o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utkDh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bZyh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eor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B{z..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457200" y="152400"/>
            <a:ext cx="8839200" cy="6644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5	d[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ork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d[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pkok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o'j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nkT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ewi'o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fco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nkgDk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oki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zGkb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;e/ ;r'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d?As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PeshnK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B/ d/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tfsnK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oki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T[go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nkgDk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epIk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fbnk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fco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uzvh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e'b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jkfJsk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iKd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s/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uzvh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BQK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	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jkfJsk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nkT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Adh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eVe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mh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j[D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uzvh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ckT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d/y e/..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X{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fwnkB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'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yzvk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j'Jh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kjwD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/..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okyP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c"iK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B{z d/y e/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uzvh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(d[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ork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)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[s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finkdk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o'j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rJh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ns/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fwnkB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ftZu'A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yzvk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 X{j e/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okyPK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s/ N[ZN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T[;B/  	X{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B?D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d?As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fdZs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fi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soQK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nkfonk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o[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Zy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tZY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e/ ;[ZN/ j[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zd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457200" y="457200"/>
            <a:ext cx="8991600" cy="604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6	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uzvh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tko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eoB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wkfjo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uzvh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e/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ekoB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wkfjo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;r'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o'eD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fBg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.;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qDtsphi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dhnK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nDfrDs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;{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osK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x/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fonK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uzvh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f;nkDg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jBK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tkoK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B{z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pukT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Adh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qDtsphi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tXkJhnK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nDfrDs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;{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osK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d[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ork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;T[j/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nkJhnk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o'j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pYkfJ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e?..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7	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eJh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jZEK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tkbh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uzvh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jZEK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frDsh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gPN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BjhA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ehsk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frnk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T[; d/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jZEK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tkbh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j'D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fJPkok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fwbdk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j?L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^ 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;;sq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{s/ d[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or;kj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okj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GBh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457200" y="381000"/>
            <a:ext cx="9144000" cy="604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8	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eJh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gqeko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jfEnkoK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Bkb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bVB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tkbh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uzvh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:[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ZX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gqkeo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jfEnkoK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tos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'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shoh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Sjpo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p[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mh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tsk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yZp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d;s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BukJh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hjD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dh..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soQK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uzvh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:[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ZX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gqeko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jfEnkoK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tos'A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j? s/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nzs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fiZs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iKdh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j?.T[j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:[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ZX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bkbu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fgZS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BjhA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, ;r'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goT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geko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ti'A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fiZs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goKs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okik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fJzdo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B{z 	p[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e/ T[;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oki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nfG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;/y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;[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zG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zzG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gmkfJnk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iw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Xkw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B"..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fJzdo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p[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bkfJnk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oki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nfG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;/y B"..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457200" y="141522"/>
            <a:ext cx="9067800" cy="6694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9	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yZp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jZE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tos'A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wkfjo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d[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ork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yZp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jZE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sbtko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ubkT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Adh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s/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okePK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;[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ZNdh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wro'A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 T[j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yZp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jZe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rdk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Zmk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e/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d?AsK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zxko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;w{u/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s"o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s/ d[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ork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Joy" pitchFamily="82" charset="0"/>
                <a:ea typeface="Times New Roman" pitchFamily="18" charset="0"/>
              </a:rPr>
              <a:t>Ò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uzvh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’ dh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BkfJek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bVkJh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pVh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pjkdoh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:[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ZX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fdykJh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fdzdh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 T[j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e/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fBg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r'A,tko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o'eD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g{oh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wkfjo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j?.T[j :[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ZX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bkbu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fgZS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BjhA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pbfe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fBskfDnK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wdd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ftykJh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rJh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j?.T[j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phosk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s/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ukJh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gqshe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	T[; dh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fiZs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ukJh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fiZs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j?.;kfjse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gZy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s'A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BkfJek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fuZsoB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fJZe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zdo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Bw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47</TotalTime>
  <Words>84</Words>
  <Application>Microsoft Office PowerPoint</Application>
  <PresentationFormat>A4 Paper (210x297 mm)</PresentationFormat>
  <Paragraphs>41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Technic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d.c</dc:creator>
  <cp:lastModifiedBy>d.c</cp:lastModifiedBy>
  <cp:revision>12</cp:revision>
  <dcterms:created xsi:type="dcterms:W3CDTF">2015-12-12T06:04:57Z</dcterms:created>
  <dcterms:modified xsi:type="dcterms:W3CDTF">2015-12-12T06:52:13Z</dcterms:modified>
</cp:coreProperties>
</file>